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2" r:id="rId3"/>
    <p:sldId id="265" r:id="rId4"/>
    <p:sldId id="274" r:id="rId5"/>
    <p:sldId id="275" r:id="rId6"/>
    <p:sldId id="276" r:id="rId7"/>
    <p:sldId id="270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99185" y="963930"/>
            <a:ext cx="875157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200" b="1"/>
              <a:t>App</a:t>
            </a:r>
            <a:r>
              <a:rPr lang="zh-CN" altLang="en-US" sz="3200" b="1"/>
              <a:t>功能</a:t>
            </a:r>
            <a:endParaRPr lang="zh-CN" altLang="en-US" sz="2800"/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视频信息流列表展示</a:t>
            </a:r>
            <a:endParaRPr lang="zh-CN" altLang="en-US" sz="2800"/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视频播放</a:t>
            </a:r>
            <a:endParaRPr lang="zh-CN" altLang="en-US" sz="2800"/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视频拍摄录制</a:t>
            </a:r>
            <a:endParaRPr lang="zh-CN" altLang="en-US" sz="2800"/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视频上传</a:t>
            </a:r>
            <a:endParaRPr lang="zh-CN" altLang="en-US"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70205" y="1007745"/>
            <a:ext cx="8751570" cy="2768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/>
              <a:t>视频信息流</a:t>
            </a:r>
            <a:endParaRPr lang="zh-CN" altLang="en-US" sz="2800"/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2800"/>
              <a:t>API</a:t>
            </a:r>
            <a:endParaRPr lang="zh-CN" altLang="en-US" sz="2800"/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使用</a:t>
            </a:r>
            <a:r>
              <a:rPr lang="en-US" altLang="zh-CN" sz="2800"/>
              <a:t>RecycleView</a:t>
            </a:r>
            <a:r>
              <a:rPr lang="zh-CN" altLang="en-US" sz="2800"/>
              <a:t>显示视频列表</a:t>
            </a:r>
            <a:endParaRPr lang="zh-CN" altLang="en-US" sz="2800"/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使用</a:t>
            </a:r>
            <a:r>
              <a:rPr lang="en-US" altLang="zh-CN" sz="2800"/>
              <a:t>Glide</a:t>
            </a:r>
            <a:r>
              <a:rPr lang="zh-CN" altLang="en-US" sz="2800"/>
              <a:t>加载封面图</a:t>
            </a:r>
            <a:endParaRPr lang="zh-CN" altLang="en-US" sz="2800"/>
          </a:p>
        </p:txBody>
      </p:sp>
      <p:pic>
        <p:nvPicPr>
          <p:cNvPr id="3" name="图片 2" descr="Screenshot_2019-07-09-11-35-30-534_com.bytedance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31075" y="1242695"/>
            <a:ext cx="2459355" cy="43732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29895" y="998220"/>
            <a:ext cx="8751570" cy="2768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/>
              <a:t>视频播放</a:t>
            </a:r>
            <a:endParaRPr lang="zh-CN" altLang="en-US" sz="2800"/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从视频信息流点击某个视频封面进入播放页面</a:t>
            </a:r>
            <a:endParaRPr lang="zh-CN" altLang="en-US" sz="2800"/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根据视频信息的</a:t>
            </a:r>
            <a:r>
              <a:rPr lang="en-US" altLang="zh-CN" sz="2800"/>
              <a:t>url</a:t>
            </a:r>
            <a:r>
              <a:rPr lang="zh-CN" altLang="en-US" sz="2800"/>
              <a:t>播放视频</a:t>
            </a:r>
            <a:endParaRPr lang="zh-CN" altLang="en-US" sz="2800"/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单击视频窗口暂停</a:t>
            </a:r>
            <a:r>
              <a:rPr lang="en-US" altLang="zh-CN" sz="2800"/>
              <a:t>/</a:t>
            </a:r>
            <a:r>
              <a:rPr lang="zh-CN" altLang="en-US" sz="2800"/>
              <a:t>继续</a:t>
            </a:r>
            <a:endParaRPr lang="zh-CN" altLang="en-US" sz="2800"/>
          </a:p>
        </p:txBody>
      </p:sp>
      <p:pic>
        <p:nvPicPr>
          <p:cNvPr id="2" name="图片 1" descr="Screenshot_2019-07-09-11-38-11-715_com.bytedance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8035" y="1225550"/>
            <a:ext cx="2479040" cy="44075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10210" y="988060"/>
            <a:ext cx="875157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/>
              <a:t>视频拍摄录制</a:t>
            </a:r>
            <a:endParaRPr lang="zh-CN" altLang="en-US" sz="2800"/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从首页点击拍摄按钮</a:t>
            </a:r>
            <a:r>
              <a:rPr lang="en-US" altLang="zh-CN" sz="2800"/>
              <a:t>(Camera</a:t>
            </a:r>
            <a:r>
              <a:rPr lang="en-US" altLang="zh-CN" sz="2800"/>
              <a:t>)</a:t>
            </a:r>
            <a:r>
              <a:rPr lang="zh-CN" altLang="en-US" sz="2800"/>
              <a:t>进入拍摄页面</a:t>
            </a:r>
            <a:endParaRPr lang="zh-CN" altLang="en-US" sz="2800"/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预览摄像头内容</a:t>
            </a:r>
            <a:endParaRPr lang="zh-CN" altLang="en-US" sz="2800"/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点击</a:t>
            </a:r>
            <a:r>
              <a:rPr lang="en-US" altLang="zh-CN" sz="2800"/>
              <a:t>”</a:t>
            </a:r>
            <a:r>
              <a:rPr lang="zh-CN" altLang="en-US" sz="2800"/>
              <a:t>录制</a:t>
            </a:r>
            <a:r>
              <a:rPr lang="en-US" altLang="zh-CN" sz="2800"/>
              <a:t>/</a:t>
            </a:r>
            <a:r>
              <a:rPr lang="zh-CN" altLang="en-US" sz="2800"/>
              <a:t>停止</a:t>
            </a:r>
            <a:r>
              <a:rPr lang="en-US" altLang="zh-CN" sz="2800"/>
              <a:t>”</a:t>
            </a:r>
            <a:r>
              <a:rPr lang="zh-CN" altLang="en-US" sz="2800"/>
              <a:t>按钮开始停止录制</a:t>
            </a:r>
            <a:endParaRPr lang="zh-CN" altLang="en-US" sz="2800"/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录像保存在文件中</a:t>
            </a:r>
            <a:endParaRPr lang="zh-CN" altLang="en-US" sz="2800"/>
          </a:p>
        </p:txBody>
      </p:sp>
      <p:pic>
        <p:nvPicPr>
          <p:cNvPr id="2" name="图片 1" descr="Screenshot_2019-07-09-11-39-32-421_com.bytedance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95615" y="988060"/>
            <a:ext cx="2380615" cy="42341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50520" y="319405"/>
            <a:ext cx="8751570" cy="2122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algn="l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/>
              <a:t>视频上传</a:t>
            </a:r>
            <a:endParaRPr lang="zh-CN" altLang="en-US" sz="2800"/>
          </a:p>
          <a:p>
            <a:pPr marL="342900" indent="-342900" algn="l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点击</a:t>
            </a:r>
            <a:r>
              <a:rPr lang="en-US" altLang="zh-CN" sz="2800"/>
              <a:t>”SELECT IMGAGE”</a:t>
            </a:r>
            <a:r>
              <a:rPr lang="zh-CN" altLang="en-US" sz="2800"/>
              <a:t>选取图片</a:t>
            </a:r>
            <a:r>
              <a:rPr lang="en-US" altLang="zh-CN" sz="2800"/>
              <a:t>,</a:t>
            </a:r>
            <a:r>
              <a:rPr lang="zh-CN" altLang="en-US" sz="2800"/>
              <a:t>再点击</a:t>
            </a:r>
            <a:r>
              <a:rPr lang="en-US" altLang="zh-CN" sz="2800"/>
              <a:t>”SELECT VIDEO”</a:t>
            </a:r>
            <a:r>
              <a:rPr lang="zh-CN" altLang="en-US" sz="2800"/>
              <a:t>选取图片</a:t>
            </a:r>
            <a:r>
              <a:rPr lang="en-US" altLang="zh-CN" sz="2800"/>
              <a:t>,</a:t>
            </a:r>
            <a:r>
              <a:rPr lang="zh-CN" altLang="en-US" sz="2800"/>
              <a:t>最后点击</a:t>
            </a:r>
            <a:r>
              <a:rPr lang="en-US" altLang="zh-CN" sz="2800"/>
              <a:t>”POST IT”</a:t>
            </a:r>
            <a:r>
              <a:rPr lang="zh-CN" altLang="en-US" sz="2800"/>
              <a:t>完成上传</a:t>
            </a:r>
            <a:endParaRPr lang="zh-CN" altLang="en-US" sz="2800"/>
          </a:p>
        </p:txBody>
      </p:sp>
      <p:pic>
        <p:nvPicPr>
          <p:cNvPr id="2" name="图片 1" descr="Screenshot_2019-07-09-11-50-20-791_com.bytedance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0520" y="2694305"/>
            <a:ext cx="2115820" cy="3763645"/>
          </a:xfrm>
          <a:prstGeom prst="rect">
            <a:avLst/>
          </a:prstGeom>
        </p:spPr>
      </p:pic>
      <p:pic>
        <p:nvPicPr>
          <p:cNvPr id="3" name="图片 2" descr="Screenshot_2019-07-09-11-51-08-520_com.bytedance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0225" y="2694305"/>
            <a:ext cx="2167890" cy="3856990"/>
          </a:xfrm>
          <a:prstGeom prst="rect">
            <a:avLst/>
          </a:prstGeom>
        </p:spPr>
      </p:pic>
      <p:pic>
        <p:nvPicPr>
          <p:cNvPr id="5" name="图片 4" descr="Screenshot_2019-07-09-11-55-08-594_com.bytedance.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2090" y="523875"/>
            <a:ext cx="2268855" cy="4034790"/>
          </a:xfrm>
          <a:prstGeom prst="rect">
            <a:avLst/>
          </a:prstGeom>
        </p:spPr>
      </p:pic>
      <p:pic>
        <p:nvPicPr>
          <p:cNvPr id="6" name="图片 5" descr="5U{1GQ8UI8)@EGSCM8DP}R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7815" y="4862830"/>
            <a:ext cx="6668135" cy="15951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193800" y="1517015"/>
            <a:ext cx="875157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2800"/>
              <a:t>问题:跳到视频播放后回来程序会DEAD</a:t>
            </a:r>
            <a:endParaRPr lang="zh-CN" altLang="en-US" sz="2800"/>
          </a:p>
          <a:p>
            <a:pPr marL="342900" indent="-34290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800"/>
              <a:t>查看logcat调试后发现是视频播放界面的进度条线程问题,stop时未先结束线程而是先结束的player,这就导致线程仍然在更新进度条从而出错</a:t>
            </a:r>
            <a:r>
              <a:rPr lang="en-US" altLang="zh-CN" sz="2800"/>
              <a:t>,</a:t>
            </a:r>
            <a:r>
              <a:rPr lang="zh-CN" altLang="en-US" sz="2800"/>
              <a:t>更改后已经修正。</a:t>
            </a:r>
            <a:endParaRPr lang="zh-CN" altLang="en-US" sz="2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341</Words>
  <Application>WPS 演示</Application>
  <PresentationFormat>宽屏</PresentationFormat>
  <Paragraphs>28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Arial</vt:lpstr>
      <vt:lpstr>宋体</vt:lpstr>
      <vt:lpstr>Wingdings</vt:lpstr>
      <vt:lpstr>Wingdings</vt:lpstr>
      <vt:lpstr>Calibri</vt:lpstr>
      <vt:lpstr>微软雅黑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Adiministrat</cp:lastModifiedBy>
  <cp:revision>11</cp:revision>
  <dcterms:created xsi:type="dcterms:W3CDTF">2019-05-06T14:22:00Z</dcterms:created>
  <dcterms:modified xsi:type="dcterms:W3CDTF">2019-07-09T03:58:33Z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2052-11.1.0.8863</vt:lpwstr>
  </property>
</Properties>
</file>

<file path=docProps/thumbnail.jpeg>
</file>